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3222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26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59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08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168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001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21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1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573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655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7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72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D9DA14-D464-484B-8A55-31E70588636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2DC661-BA43-4536-95F6-479EB3D5B3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44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s Sportprogramm geht in die Sommerpause - THM Hochschulsport">
            <a:extLst>
              <a:ext uri="{FF2B5EF4-FFF2-40B4-BE49-F238E27FC236}">
                <a16:creationId xmlns:a16="http://schemas.microsoft.com/office/drawing/2014/main" id="{CB063A39-B8B7-6903-0039-262FBD96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3256">
            <a:off x="5248011" y="5220994"/>
            <a:ext cx="1833962" cy="183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2214BF-98B1-B2CC-20CF-626CDD781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443752"/>
            <a:ext cx="5829300" cy="1990571"/>
          </a:xfrm>
        </p:spPr>
        <p:txBody>
          <a:bodyPr/>
          <a:lstStyle/>
          <a:p>
            <a:r>
              <a:rPr lang="de-DE" dirty="0"/>
              <a:t>Kletterzeiten mit Betreuung von Juni bis Dezember</a:t>
            </a:r>
          </a:p>
        </p:txBody>
      </p:sp>
      <p:pic>
        <p:nvPicPr>
          <p:cNvPr id="7" name="Grafik 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94E92C1F-4D21-22A5-7384-5CEB79751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801242"/>
            <a:ext cx="5953685" cy="2518867"/>
          </a:xfrm>
          <a:prstGeom prst="rect">
            <a:avLst/>
          </a:prstGeom>
        </p:spPr>
      </p:pic>
      <p:pic>
        <p:nvPicPr>
          <p:cNvPr id="13" name="Grafik 12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C97923B1-020B-5A85-4BC2-D85BEFAAC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7169084"/>
            <a:ext cx="5153100" cy="273691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5BA874B4-109C-3DF2-344E-DEAD2FAB90CA}"/>
              </a:ext>
            </a:extLst>
          </p:cNvPr>
          <p:cNvSpPr txBox="1"/>
          <p:nvPr/>
        </p:nvSpPr>
        <p:spPr>
          <a:xfrm>
            <a:off x="514350" y="5876365"/>
            <a:ext cx="5305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Juli und August ist Sommerpause</a:t>
            </a:r>
          </a:p>
        </p:txBody>
      </p:sp>
    </p:spTree>
    <p:extLst>
      <p:ext uri="{BB962C8B-B14F-4D97-AF65-F5344CB8AC3E}">
        <p14:creationId xmlns:p14="http://schemas.microsoft.com/office/powerpoint/2010/main" val="135572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8BBEE69E-58C7-2894-74E3-59C7F67C7E23}"/>
              </a:ext>
            </a:extLst>
          </p:cNvPr>
          <p:cNvSpPr/>
          <p:nvPr/>
        </p:nvSpPr>
        <p:spPr>
          <a:xfrm>
            <a:off x="215153" y="3576918"/>
            <a:ext cx="6360459" cy="38727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Das Sportprogramm geht in die Sommerpause - THM Hochschulsport">
            <a:extLst>
              <a:ext uri="{FF2B5EF4-FFF2-40B4-BE49-F238E27FC236}">
                <a16:creationId xmlns:a16="http://schemas.microsoft.com/office/drawing/2014/main" id="{CB063A39-B8B7-6903-0039-262FBD96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3256">
            <a:off x="2927280" y="4425780"/>
            <a:ext cx="2573611" cy="257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5BA874B4-109C-3DF2-344E-DEAD2FAB90CA}"/>
              </a:ext>
            </a:extLst>
          </p:cNvPr>
          <p:cNvSpPr txBox="1"/>
          <p:nvPr/>
        </p:nvSpPr>
        <p:spPr>
          <a:xfrm>
            <a:off x="514350" y="3725346"/>
            <a:ext cx="433939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Die Betreuer beim Klettern </a:t>
            </a:r>
          </a:p>
          <a:p>
            <a:r>
              <a:rPr lang="de-DE" sz="2800" dirty="0"/>
              <a:t>machen im </a:t>
            </a:r>
          </a:p>
          <a:p>
            <a:r>
              <a:rPr lang="de-DE" sz="2800" dirty="0"/>
              <a:t>Juli und </a:t>
            </a:r>
          </a:p>
          <a:p>
            <a:r>
              <a:rPr lang="de-DE" sz="2800" dirty="0"/>
              <a:t>August </a:t>
            </a:r>
          </a:p>
          <a:p>
            <a:endParaRPr lang="de-DE" sz="2800" dirty="0"/>
          </a:p>
          <a:p>
            <a:endParaRPr lang="de-DE" sz="2800" dirty="0"/>
          </a:p>
          <a:p>
            <a:r>
              <a:rPr lang="de-DE" sz="2800" dirty="0"/>
              <a:t>Sommerpause</a:t>
            </a:r>
          </a:p>
        </p:txBody>
      </p:sp>
    </p:spTree>
    <p:extLst>
      <p:ext uri="{BB962C8B-B14F-4D97-AF65-F5344CB8AC3E}">
        <p14:creationId xmlns:p14="http://schemas.microsoft.com/office/powerpoint/2010/main" val="27728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7F98BB70-A956-DBDB-1C82-B84AA326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1" y="6614149"/>
            <a:ext cx="6006380" cy="3282990"/>
          </a:xfrm>
          <a:prstGeom prst="rect">
            <a:avLst/>
          </a:prstGeom>
        </p:spPr>
      </p:pic>
      <p:pic>
        <p:nvPicPr>
          <p:cNvPr id="9" name="Grafik 8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B6F73EEB-4B9E-9AD0-A837-4A3947353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1" y="3427144"/>
            <a:ext cx="5906895" cy="3282990"/>
          </a:xfrm>
          <a:prstGeom prst="rect">
            <a:avLst/>
          </a:prstGeom>
        </p:spPr>
      </p:pic>
      <p:pic>
        <p:nvPicPr>
          <p:cNvPr id="11" name="Grafik 10" descr="Ein Bild, das Text, Screenshot, Diagramm, Schrift enthält.&#10;&#10;Automatisch generierte Beschreibung">
            <a:extLst>
              <a:ext uri="{FF2B5EF4-FFF2-40B4-BE49-F238E27FC236}">
                <a16:creationId xmlns:a16="http://schemas.microsoft.com/office/drawing/2014/main" id="{BB610106-02E2-1558-CC1C-A328900F6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1" y="432107"/>
            <a:ext cx="5821222" cy="309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59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</Words>
  <Application>Microsoft Office PowerPoint</Application>
  <PresentationFormat>A4-Papier (210 x 297 mm)</PresentationFormat>
  <Paragraphs>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Kletterzeiten mit Betreuung von Juni bis Dezember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Kletterzeiten mit Betreuung von Juni bis Dezember</dc:title>
  <dc:creator>Udo Ring</dc:creator>
  <cp:lastModifiedBy>Udo Ring</cp:lastModifiedBy>
  <cp:revision>2</cp:revision>
  <dcterms:created xsi:type="dcterms:W3CDTF">2024-05-27T14:29:53Z</dcterms:created>
  <dcterms:modified xsi:type="dcterms:W3CDTF">2024-05-27T14:44:02Z</dcterms:modified>
</cp:coreProperties>
</file>